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57"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98" d="100"/>
          <a:sy n="98" d="100"/>
        </p:scale>
        <p:origin x="276" y="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05EABE-A524-44A7-89C0-26E07F396F6F}" type="datetimeFigureOut">
              <a:rPr lang="en-IN" smtClean="0"/>
              <a:t>14-03-2025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0B7B6-4AAE-401F-92B4-39D1BDC81442}" type="slidenum">
              <a:rPr lang="en-IN" smtClean="0"/>
              <a:t>‹#›</a:t>
            </a:fld>
            <a:endParaRPr lang="en-IN"/>
          </a:p>
        </p:txBody>
      </p:sp>
    </p:spTree>
    <p:extLst>
      <p:ext uri="{BB962C8B-B14F-4D97-AF65-F5344CB8AC3E}">
        <p14:creationId xmlns:p14="http://schemas.microsoft.com/office/powerpoint/2010/main" val="1337592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Lio Content Items</a:t>
            </a:r>
            <a:endParaRPr dirty="0"/>
          </a:p>
          <a:p>
            <a:r>
              <a:rPr b="0" dirty="0"/>
              <a:t>No alt text provided</a:t>
            </a:r>
            <a:endParaRPr dirty="0"/>
          </a:p>
          <a:p>
            <a:endParaRPr dirty="0"/>
          </a:p>
          <a:p>
            <a:r>
              <a:rPr b="1" dirty="0"/>
              <a:t>Jotstar Content Items</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Lio Content Type</a:t>
            </a:r>
            <a:endParaRPr dirty="0"/>
          </a:p>
          <a:p>
            <a:r>
              <a:rPr b="0" dirty="0"/>
              <a:t>No alt text provided</a:t>
            </a:r>
            <a:endParaRPr dirty="0"/>
          </a:p>
          <a:p>
            <a:endParaRPr dirty="0"/>
          </a:p>
          <a:p>
            <a:r>
              <a:rPr b="1" dirty="0"/>
              <a:t>Jotstar content_type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Lio Runtime and Jotstar Runtime by content type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Lio Users</a:t>
            </a:r>
            <a:endParaRPr dirty="0"/>
          </a:p>
          <a:p>
            <a:r>
              <a:rPr b="0" dirty="0"/>
              <a:t>No alt text provided</a:t>
            </a:r>
            <a:endParaRPr dirty="0"/>
          </a:p>
          <a:p>
            <a:endParaRPr dirty="0"/>
          </a:p>
          <a:p>
            <a:r>
              <a:rPr b="1" dirty="0"/>
              <a:t>Jotstar Users</a:t>
            </a:r>
            <a:endParaRPr dirty="0"/>
          </a:p>
          <a:p>
            <a:r>
              <a:rPr b="0" dirty="0"/>
              <a:t>No alt text provided</a:t>
            </a:r>
            <a:endParaRPr dirty="0"/>
          </a:p>
          <a:p>
            <a:endParaRPr dirty="0"/>
          </a:p>
          <a:p>
            <a:r>
              <a:rPr b="1" dirty="0"/>
              <a:t>Monthly Growth Rate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Jotstar Subscription plan by Subscriptip type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Leo Subscription plan by Subscriptip type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Jotstar Subscription plan by Citytier</a:t>
            </a:r>
            <a:endParaRPr dirty="0"/>
          </a:p>
          <a:p>
            <a:r>
              <a:rPr b="0" dirty="0"/>
              <a:t>No alt text provided</a:t>
            </a:r>
            <a:endParaRPr dirty="0"/>
          </a:p>
          <a:p>
            <a:endParaRPr dirty="0"/>
          </a:p>
          <a:p>
            <a:r>
              <a:rPr b="1" dirty="0"/>
              <a:t>Leo Subscription plan by Citytier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clusteredColumnChart</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Lio Upgrade pattern</a:t>
            </a:r>
            <a:endParaRPr dirty="0"/>
          </a:p>
          <a:p>
            <a:r>
              <a:rPr b="0" dirty="0"/>
              <a:t>No alt text provided</a:t>
            </a:r>
            <a:endParaRPr dirty="0"/>
          </a:p>
          <a:p>
            <a:endParaRPr dirty="0"/>
          </a:p>
          <a:p>
            <a:r>
              <a:rPr b="1" dirty="0"/>
              <a:t>Jotstar Upgrade Pattern</a:t>
            </a:r>
            <a:endParaRPr dirty="0"/>
          </a:p>
          <a:p>
            <a:r>
              <a:rPr b="0" dirty="0"/>
              <a:t>No alt text provided</a:t>
            </a:r>
            <a:endParaRPr dirty="0"/>
          </a:p>
          <a:p>
            <a:endParaRPr dirty="0"/>
          </a:p>
          <a:p>
            <a:r>
              <a:rPr b="1" dirty="0"/>
              <a:t>Lio Downgrade  Pattern</a:t>
            </a:r>
            <a:endParaRPr dirty="0"/>
          </a:p>
          <a:p>
            <a:r>
              <a:rPr b="0" dirty="0"/>
              <a:t>No alt text provided</a:t>
            </a:r>
            <a:endParaRPr dirty="0"/>
          </a:p>
          <a:p>
            <a:endParaRPr dirty="0"/>
          </a:p>
          <a:p>
            <a:r>
              <a:rPr b="1" dirty="0"/>
              <a:t>Jotstar Downgrade Pattern</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Lio Watchtime and Jotstar Watchtime by Device Type</a:t>
            </a:r>
            <a:endParaRPr dirty="0"/>
          </a:p>
          <a:p>
            <a:r>
              <a:rPr b="0" dirty="0"/>
              <a:t>No alt text provided</a:t>
            </a:r>
            <a:endParaRPr dirty="0"/>
          </a:p>
          <a:p>
            <a:endParaRPr dirty="0"/>
          </a:p>
          <a:p>
            <a:r>
              <a:rPr b="1" dirty="0"/>
              <a:t>Lio Watchtime and Jotstar Watchtime by City Tier</a:t>
            </a:r>
            <a:endParaRPr dirty="0"/>
          </a:p>
          <a:p>
            <a:r>
              <a:rPr b="0" dirty="0"/>
              <a:t>No alt text provided</a:t>
            </a:r>
            <a:endParaRPr dirty="0"/>
          </a:p>
          <a:p>
            <a:endParaRPr dirty="0"/>
          </a:p>
          <a:p>
            <a:r>
              <a:rPr b="1" dirty="0"/>
              <a:t>Lio Total Watchtime by Age Group</a:t>
            </a:r>
            <a:endParaRPr dirty="0"/>
          </a:p>
          <a:p>
            <a:r>
              <a:rPr b="0" dirty="0"/>
              <a:t>No alt text provided</a:t>
            </a:r>
            <a:endParaRPr dirty="0"/>
          </a:p>
          <a:p>
            <a:endParaRPr dirty="0"/>
          </a:p>
          <a:p>
            <a:r>
              <a:rPr b="1" dirty="0"/>
              <a:t>Jotstar Total Watchtime by Age Group</a:t>
            </a:r>
            <a:endParaRPr dirty="0"/>
          </a:p>
          <a:p>
            <a:r>
              <a:rPr b="0" dirty="0"/>
              <a:t>No alt text provided</a:t>
            </a:r>
            <a:endParaRPr dirty="0"/>
          </a:p>
          <a:p>
            <a:endParaRPr dirty="0"/>
          </a:p>
          <a:p>
            <a:r>
              <a:rPr b="1" dirty="0"/>
              <a:t>Lio Total Watchtime</a:t>
            </a:r>
            <a:endParaRPr dirty="0"/>
          </a:p>
          <a:p>
            <a:r>
              <a:rPr b="0" dirty="0"/>
              <a:t>No alt text provided</a:t>
            </a:r>
            <a:endParaRPr dirty="0"/>
          </a:p>
          <a:p>
            <a:endParaRPr dirty="0"/>
          </a:p>
          <a:p>
            <a:r>
              <a:rPr b="1" dirty="0"/>
              <a:t>Lio Average Watchtime</a:t>
            </a:r>
            <a:endParaRPr dirty="0"/>
          </a:p>
          <a:p>
            <a:r>
              <a:rPr b="0" dirty="0"/>
              <a:t>No alt text provided</a:t>
            </a:r>
            <a:endParaRPr dirty="0"/>
          </a:p>
          <a:p>
            <a:endParaRPr dirty="0"/>
          </a:p>
          <a:p>
            <a:r>
              <a:rPr b="1" dirty="0"/>
              <a:t>Jotstar Total Watchtime</a:t>
            </a:r>
            <a:endParaRPr dirty="0"/>
          </a:p>
          <a:p>
            <a:r>
              <a:rPr b="0" dirty="0"/>
              <a:t>No alt text provided</a:t>
            </a:r>
            <a:endParaRPr dirty="0"/>
          </a:p>
          <a:p>
            <a:endParaRPr dirty="0"/>
          </a:p>
          <a:p>
            <a:r>
              <a:rPr b="1" dirty="0"/>
              <a:t>Jotstar Average Watchtime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Revenue per Month</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3/14/2025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3/14/2025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3/14/2025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3/14/2025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56d28308-62ab-4ad4-9a09-f305e657f24e/?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image ,image ,textbox ,textbox ,textbox ,textbox ,textbox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HomePage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o Content Items ,Jotstar Content Items ,pivotTable ,Lio Content Type ,Jotstar content_type ,slicer ,tableEx ,slicer ,slicer ,Lio Runtime and Jotstar Runtime by content type ,textbox ,shape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Content Library Analysis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o Users ,Jotstar Users ,Monthly Growth Rate ,pivotTable ,Jotstar Subscription plan by Subscriptip type ,pivotTable ,Leo Subscription plan by Subscriptip type ,shape ,textbox ,slicer ,slicer ,Jotstar Subscription plan by Citytier ,Leo Subscription plan by Citytier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Subscriber Insights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ColumnChart ,clusteredColumnChart ,clusteredBarChart ,shape ,pivotTable ,textbox ,slicer ,slicer ,slicer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Inactivity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Lio Upgrade pattern ,Jotstar Upgrade Pattern ,Lio Downgrade  Pattern ,Jotstar Downgrade Pattern ,card ,card ,card ,card ,textbox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Upgrade/Downgrade Patterns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Lio Watchtime and Jotstar Watchtime by Device Type ,Lio Watchtime and Jotstar Watchtime by City Tier ,Lio Total Watchtime by Age Group ,Jotstar Total Watchtime by Age Group ,Lio Total Watchtime ,Lio Average Watchtime ,Jotstar Total Watchtime ,Jotstar Average Watchtime ,textbox ,slicer ,slicer ,slicer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Content Consumption Behavior: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Revenue per Month ,columnChart ,card ,card ,card ,card ,card ,card ,donutChart ,donutChart ,textbox ,slicer ,slicer ,slicer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Revenue</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702</Words>
  <Application>Microsoft Office PowerPoint</Application>
  <PresentationFormat>Widescreen</PresentationFormat>
  <Paragraphs>363</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Custom Design</vt:lpstr>
      <vt:lpstr>HomePage</vt:lpstr>
      <vt:lpstr>Content Library Analysis</vt:lpstr>
      <vt:lpstr>Subscriber Insights</vt:lpstr>
      <vt:lpstr>Inactivity Analysis</vt:lpstr>
      <vt:lpstr>Upgrade/Downgrade Patterns</vt:lpstr>
      <vt:lpstr>Content Consumption Behavior:</vt:lpstr>
      <vt:lpstr>Revenue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Vallabesh Ganesan</cp:lastModifiedBy>
  <cp:revision>5</cp:revision>
  <dcterms:created xsi:type="dcterms:W3CDTF">2016-09-04T11:54:55Z</dcterms:created>
  <dcterms:modified xsi:type="dcterms:W3CDTF">2025-03-14T14:44:17Z</dcterms:modified>
</cp:coreProperties>
</file>

<file path=docProps/thumbnail.jpeg>
</file>